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5" r:id="rId2"/>
    <p:sldMasterId id="2147483718" r:id="rId3"/>
  </p:sldMasterIdLst>
  <p:sldIdLst>
    <p:sldId id="262" r:id="rId4"/>
    <p:sldId id="256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992386E-B4D7-460C-95A7-C6781F738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6845B8F9-0790-444E-8C4A-E393DC9B9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ACBFEBA-963F-47F3-BCFA-72262225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E5840F7-3F8F-4D15-9800-0E3C9C90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4758FF0-0271-4B58-BD25-E1C9B39E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520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F20DC77-62BC-4812-8259-D66F62C8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DB7FFF95-5008-4E3E-ABCC-6B4F5C3A9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53BAC6A-833A-4255-81EA-A94E004A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6B6B6E3-2412-457A-84D2-51ED8E46B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82ED851-09AA-4D6A-BB15-2767070F1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943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5FC7E562-5424-44F3-BB64-659BA64EC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60F38BE3-707A-4E38-8D31-4C71543EF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8976D08B-9B38-42B2-80EC-7C471F9D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4DB6A25-D13F-4336-8C1F-B99DF9B5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AA7ACAD-7522-4911-8BFD-854C0FE2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129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7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79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7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9F666FC-0EB9-41AE-A103-5504A3875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A9B026B-F6BB-4BE4-98E7-3201EC7AB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7695603-953E-4D50-833B-A590CAF7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5FCF88C-BCA9-41D6-B4B0-F2BB0F59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3D03AE2-84A0-4465-8147-9F62B484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0469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C12FDCA-C54F-4186-9BB1-CBD40151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34B8825-DEA1-428F-A8A4-FB03238FB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E1E2F3D2-E51A-42D6-955F-7226CE41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CD80DC1-905A-4E7F-83A1-CEBB4835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A3AA218-1147-4DAE-ADDA-CE93E87D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759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F8043FB-46D8-4719-BE12-20386DF7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C0FCC03-495F-4308-85AA-BB4518112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380DCE19-C7ED-4F00-9B81-53F9132D1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DB1ED8F-F16A-4054-9B39-14F3CF03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230ECD10-2E33-4902-A89C-6BDAD25A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18B8C5BC-EAB6-4FFE-99D0-97AD4F7C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075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C4CF6EE-EBB7-45A1-828F-ED72BF25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134C37A3-C55C-403C-8177-DBBFC801B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81EDF0D4-8067-4ADF-8A07-F00C17696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C57865C5-A415-480F-95F9-FEDA3C2D6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52249BFD-D8DC-4780-B622-A9E3FA672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42520B30-4C18-4CF3-B327-5D57A9C7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E0B3AB8A-7574-4296-B0FE-F6E9AA4A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CD683258-CFF1-46C0-AC6B-24B59F24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2418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5817B4C-2EA7-4B1D-99A8-F0537E047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154104BB-A065-441B-851B-5D97A8D9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43E076FA-60CF-414E-9C86-04E9A9F1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651DCB52-9095-405C-ABF6-D42BD492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8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73EFD8BB-D3C5-46D8-8CAC-1C31ABD8B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13E4D0DB-77CE-416C-8405-9AFAF251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39074246-E294-4D3D-90BF-E022FA7E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071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F2CF460-37B3-4D2B-8A44-9B2C4D210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A6CE325-3ED2-410E-AF85-8EB0A96BF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392CD602-380C-4631-8409-BB3BEC67A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1F65382-043F-4133-88AE-875F9A4D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8F856DC4-FAEA-43B1-B613-840F531C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FDDD29B-C203-497E-A19D-7B0AD4F3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560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34FF99A-E61A-4237-BF07-695EF12D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15DFB880-FCA3-4F70-8B7F-CB1C57C4B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B11D933C-9AA5-400D-BDC7-3A11C6363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58DB8F88-D65C-4BF0-9969-35B7D0EF1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A6BAC54-A736-4C95-A9E1-30DED962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4002F8A-CB17-4E7B-888C-5B2C3A83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464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0D848B86-B3FB-4072-B202-9C236DBC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407217D8-367A-4143-AC8F-0D27FD134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4BD4195-1EFA-4585-B225-0C7112241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8449D-831C-4EEB-99A5-5A926F9F0323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53CDC1C-90DC-486C-9CFB-CCD57A445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DA6D0B9-0AFD-4E2C-B424-9EB37E652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E045-4549-49D6-8B92-1E1B18F197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003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6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60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"/>
          <p:cNvSpPr txBox="1"/>
          <p:nvPr/>
        </p:nvSpPr>
        <p:spPr>
          <a:xfrm>
            <a:off x="0" y="367234"/>
            <a:ext cx="121920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86"/>
            <a:r>
              <a:rPr lang="tr-TR" altLang="ko-KR" sz="6000" dirty="0">
                <a:solidFill>
                  <a:prstClr val="white"/>
                </a:solidFill>
                <a:latin typeface="Mistral" panose="03090702030407020403" pitchFamily="66" charset="0"/>
                <a:cs typeface="Arial" pitchFamily="34" charset="0"/>
              </a:rPr>
              <a:t>BİLİŞİM TEKNOLOJİLERİ VE </a:t>
            </a:r>
          </a:p>
          <a:p>
            <a:pPr algn="ctr" defTabSz="914286"/>
            <a:r>
              <a:rPr lang="tr-TR" altLang="ko-KR" sz="6000" dirty="0">
                <a:solidFill>
                  <a:prstClr val="white"/>
                </a:solidFill>
                <a:latin typeface="Mistral" panose="03090702030407020403" pitchFamily="66" charset="0"/>
                <a:cs typeface="Arial" pitchFamily="34" charset="0"/>
              </a:rPr>
              <a:t>YAZILIM</a:t>
            </a:r>
            <a:endParaRPr lang="ko-KR" altLang="en-US" sz="6000" dirty="0">
              <a:solidFill>
                <a:prstClr val="white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2362379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/>
            <a:r>
              <a:rPr lang="tr-TR" sz="6000" dirty="0">
                <a:solidFill>
                  <a:srgbClr val="4CD6B0">
                    <a:lumMod val="60000"/>
                    <a:lumOff val="40000"/>
                  </a:srgbClr>
                </a:solidFill>
                <a:latin typeface="Mistral" panose="03090702030407020403" pitchFamily="66" charset="0"/>
              </a:rPr>
              <a:t>DİJİTAL OKURYAZARLIĞA </a:t>
            </a:r>
            <a:r>
              <a:rPr lang="tr-TR" sz="6000" dirty="0" smtClean="0">
                <a:solidFill>
                  <a:srgbClr val="4CD6B0">
                    <a:lumMod val="60000"/>
                    <a:lumOff val="40000"/>
                  </a:srgbClr>
                </a:solidFill>
                <a:latin typeface="Mistral" panose="03090702030407020403" pitchFamily="66" charset="0"/>
              </a:rPr>
              <a:t>GİRİŞ</a:t>
            </a:r>
            <a:endParaRPr lang="tr-TR" sz="6000" dirty="0">
              <a:solidFill>
                <a:srgbClr val="4CD6B0">
                  <a:lumMod val="60000"/>
                  <a:lumOff val="40000"/>
                </a:srgbClr>
              </a:solidFill>
              <a:latin typeface="Mistral" panose="03090702030407020403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260" y="374846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/>
            <a:r>
              <a:rPr lang="tr-TR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İNTERNET TARAYICISI NASIL ÇALIŞIR</a:t>
            </a:r>
            <a:endParaRPr lang="tr-TR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42F4273D-091D-4794-816B-0AADFD01231C}"/>
              </a:ext>
            </a:extLst>
          </p:cNvPr>
          <p:cNvSpPr/>
          <p:nvPr/>
        </p:nvSpPr>
        <p:spPr>
          <a:xfrm>
            <a:off x="725139" y="2215187"/>
            <a:ext cx="10741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İNTERNET TARAYICISI NASIL ÇALIŞIR?</a:t>
            </a:r>
          </a:p>
        </p:txBody>
      </p:sp>
      <p:pic>
        <p:nvPicPr>
          <p:cNvPr id="7" name="Picture 4" descr="http://www.zoomscript.com/images/slides/slide-7.png">
            <a:extLst>
              <a:ext uri="{FF2B5EF4-FFF2-40B4-BE49-F238E27FC236}">
                <a16:creationId xmlns:a16="http://schemas.microsoft.com/office/drawing/2014/main" xmlns="" id="{B71ED5CB-F9A5-49BE-AADC-80EBBC9C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411" y="3834864"/>
            <a:ext cx="4741178" cy="18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50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8733F76-A60F-4A7E-B311-184EE402D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4" y="894616"/>
            <a:ext cx="11758792" cy="41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0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FC574B49-9D9E-4CBC-9B8A-699C2B13EFF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" y="1106351"/>
            <a:ext cx="11757600" cy="41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78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5647F2D-AC6A-49B2-B783-BD0B01B04BA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0" y="937983"/>
            <a:ext cx="11757600" cy="41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657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36159" y="1712539"/>
            <a:ext cx="73196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286"/>
            <a:r>
              <a:rPr lang="tr-TR" sz="2000" dirty="0">
                <a:solidFill>
                  <a:prstClr val="white"/>
                </a:solidFill>
              </a:rPr>
              <a:t>Bu </a:t>
            </a:r>
            <a:r>
              <a:rPr lang="tr-TR" sz="2000" dirty="0" smtClean="0">
                <a:solidFill>
                  <a:prstClr val="white"/>
                </a:solidFill>
              </a:rPr>
              <a:t>sunum,</a:t>
            </a:r>
          </a:p>
          <a:p>
            <a:pPr algn="just" defTabSz="914286"/>
            <a:r>
              <a:rPr lang="tr-TR" sz="2000" dirty="0" smtClean="0">
                <a:solidFill>
                  <a:prstClr val="white"/>
                </a:solidFill>
              </a:rPr>
              <a:t>Kocaeli </a:t>
            </a:r>
            <a:r>
              <a:rPr lang="tr-TR" sz="2000" dirty="0">
                <a:solidFill>
                  <a:prstClr val="white"/>
                </a:solidFill>
              </a:rPr>
              <a:t>Üniversitesi Eğitim Fakültesi Bilgisayar ve Öğretim Teknolojileri Eğitimi Bölümü bünyesinde yürütülen 2019-015 numaralı «</a:t>
            </a:r>
            <a:r>
              <a:rPr lang="tr-TR" sz="2000" i="1" dirty="0">
                <a:solidFill>
                  <a:prstClr val="white"/>
                </a:solidFill>
              </a:rPr>
              <a:t>İlkokul Düzeyinde Programlama Öğretiminin Öğrencilerin 21. Yüzyıl Becerilerine (İşbirliği ve İletişim, Eleştirel Düşünme ve Problem Çözme, Yaratıcılık ve Yenilenme) ve Bilgi İşlemsel Düşünme Becerilerine Etkileri</a:t>
            </a:r>
            <a:r>
              <a:rPr lang="tr-TR" sz="2000" dirty="0">
                <a:solidFill>
                  <a:prstClr val="white"/>
                </a:solidFill>
              </a:rPr>
              <a:t>» başlıklı Bilimsel Araştırma Projesi kapsamında ortaya çıkmıştır. </a:t>
            </a:r>
          </a:p>
        </p:txBody>
      </p:sp>
    </p:spTree>
    <p:extLst>
      <p:ext uri="{BB962C8B-B14F-4D97-AF65-F5344CB8AC3E}">
        <p14:creationId xmlns:p14="http://schemas.microsoft.com/office/powerpoint/2010/main" val="636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73</Words>
  <Application>Microsoft Office PowerPoint</Application>
  <PresentationFormat>Özel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Office Teması</vt:lpstr>
      <vt:lpstr>Contents Slide Master</vt:lpstr>
      <vt:lpstr>1_Cover and End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NoName</cp:lastModifiedBy>
  <cp:revision>5</cp:revision>
  <dcterms:created xsi:type="dcterms:W3CDTF">2019-07-20T14:22:06Z</dcterms:created>
  <dcterms:modified xsi:type="dcterms:W3CDTF">2020-06-12T19:52:27Z</dcterms:modified>
</cp:coreProperties>
</file>