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5" r:id="rId3"/>
  </p:sldMasterIdLst>
  <p:sldIdLst>
    <p:sldId id="263" r:id="rId4"/>
    <p:sldId id="256" r:id="rId5"/>
    <p:sldId id="257" r:id="rId6"/>
    <p:sldId id="260" r:id="rId7"/>
    <p:sldId id="258" r:id="rId8"/>
    <p:sldId id="259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12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1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538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E1CD0F0-C157-4A74-85C5-3764950204CE}"/>
              </a:ext>
            </a:extLst>
          </p:cNvPr>
          <p:cNvSpPr/>
          <p:nvPr userDrawn="1"/>
        </p:nvSpPr>
        <p:spPr>
          <a:xfrm>
            <a:off x="0" y="0"/>
            <a:ext cx="12191999" cy="2552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86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84A88E2B-8914-4A51-93D1-53EE236F8DAE}"/>
              </a:ext>
            </a:extLst>
          </p:cNvPr>
          <p:cNvGrpSpPr/>
          <p:nvPr userDrawn="1"/>
        </p:nvGrpSpPr>
        <p:grpSpPr>
          <a:xfrm>
            <a:off x="1" y="2543120"/>
            <a:ext cx="12192000" cy="92498"/>
            <a:chOff x="11445923" y="0"/>
            <a:chExt cx="1119115" cy="255228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013FC2A0-2C8C-454E-A2FC-805728A75C98}"/>
                </a:ext>
              </a:extLst>
            </p:cNvPr>
            <p:cNvSpPr/>
            <p:nvPr/>
          </p:nvSpPr>
          <p:spPr>
            <a:xfrm>
              <a:off x="11818961" y="0"/>
              <a:ext cx="373038" cy="25522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286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7690C1EE-6A6F-42D3-83B8-026B5166B341}"/>
                </a:ext>
              </a:extLst>
            </p:cNvPr>
            <p:cNvSpPr/>
            <p:nvPr/>
          </p:nvSpPr>
          <p:spPr>
            <a:xfrm>
              <a:off x="11445923" y="0"/>
              <a:ext cx="373038" cy="25522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286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1AAFA40F-A963-4E4B-8411-ED8116D801AE}"/>
                </a:ext>
              </a:extLst>
            </p:cNvPr>
            <p:cNvSpPr/>
            <p:nvPr/>
          </p:nvSpPr>
          <p:spPr>
            <a:xfrm>
              <a:off x="12192000" y="0"/>
              <a:ext cx="373038" cy="255228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286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FF457DA5-8BD8-4BD1-ABAC-1702790078A5}"/>
              </a:ext>
            </a:extLst>
          </p:cNvPr>
          <p:cNvGrpSpPr/>
          <p:nvPr userDrawn="1"/>
        </p:nvGrpSpPr>
        <p:grpSpPr>
          <a:xfrm>
            <a:off x="11126530" y="59960"/>
            <a:ext cx="983575" cy="1226175"/>
            <a:chOff x="8411919" y="701065"/>
            <a:chExt cx="2800065" cy="349070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95DD6D29-DDE2-45C1-A138-CADB303F7C9F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0FDC7CD9-2180-42AE-8704-20DBF67B10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ED0A05A7-05C3-49E0-9D7D-F545E41AF2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F7A9F57B-F0AC-4B12-9AF5-A2D627622BC2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1285139-F2C4-446A-B33F-24C8A0E0D2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DD5932DE-97EB-4356-AB7E-C15C95618C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3C91D568-C449-4AA9-82B1-5329497816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A58F475E-0095-4F26-BB26-022930977535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85EFA47E-8BD9-48B8-8713-E45FE90BC0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D56E6CA7-B7F3-4621-A76D-BA617AA32ED8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174EE110-4344-4F52-A647-018872E82CB7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28D380D3-EEA7-40C1-B43D-07CD1E39FD9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58724384-2A2C-43ED-8941-9540034BD8C4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2F0ACFEA-6181-41EB-8BED-A51527F7C0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F11BAF15-78AF-4795-B4FC-753D1EF9E0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4050C95F-629C-490C-8BAC-78DABCD855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A5A19A85-9EC7-455C-8DD6-187CB92EDEE4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A7240E26-80CD-41EC-B8BB-D59466F37C2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ADC3978A-C5FA-42C9-8D7B-F6438BA6096E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24388F42-C696-4539-BD00-F21F87F844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1148E84D-1A6D-4271-8A0A-660F1B15D1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32B5DA5F-B400-4F36-B83F-421F789314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044EE669-9E4C-4CA7-A3A7-33BC296CAA71}"/>
              </a:ext>
            </a:extLst>
          </p:cNvPr>
          <p:cNvGrpSpPr/>
          <p:nvPr userDrawn="1"/>
        </p:nvGrpSpPr>
        <p:grpSpPr>
          <a:xfrm rot="15730005">
            <a:off x="10036530" y="262594"/>
            <a:ext cx="983575" cy="1226175"/>
            <a:chOff x="8411919" y="701065"/>
            <a:chExt cx="2800065" cy="3490702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0EC4FCD0-D80E-4BDE-A5CD-8F0BC7673FD2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2CA6BF7A-2F64-4D37-A80A-A731FAAE69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47D40FFE-6973-4966-BE8A-2C8BFC6DED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78D0628B-4C25-405C-B92F-967A2F552D5E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555B7347-0448-457F-8A6E-209E78A221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91F3020F-2980-43D8-A6E1-A1C268398A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362F092F-EF39-4548-B871-05F5F502CC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C36979FA-828A-48D4-9C8B-6F50EEDAC5A3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950A29C4-0BDC-4C57-A752-FBD4848DD6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6195D661-139C-43DA-B191-64D4E3EB6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4A0B6320-BEEA-4ED4-886F-54835A7A8DCB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5F0C052C-0C49-45D2-95B4-EB71C53035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A8C62899-030E-4CD7-8551-E8FB609D8372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F753D3BE-5268-47BB-88DC-D80B006144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2E2C63B3-FEBC-4E81-A83F-442EFD970C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09839260-DA6B-4278-8342-339E9D7EEA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xmlns="" id="{1A9196E6-7FB0-4C52-A592-204D37882FDF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4F56BBE9-7A54-44FD-8960-0A51776C143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xmlns="" id="{7F9F36F4-C91F-4046-832E-002EF0AE5503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A7280801-44E2-40E6-9915-0A3ADC2636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43EA181D-8A90-4729-8E01-BAB32AE981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xmlns="" id="{89547D6E-9ECC-481E-83BB-010BB8DA42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xmlns="" id="{D17AD10F-453A-4E8D-AD1B-4B24EAEAFAD1}"/>
              </a:ext>
            </a:extLst>
          </p:cNvPr>
          <p:cNvGrpSpPr/>
          <p:nvPr userDrawn="1"/>
        </p:nvGrpSpPr>
        <p:grpSpPr>
          <a:xfrm rot="6889181">
            <a:off x="10412956" y="1601928"/>
            <a:ext cx="796471" cy="992922"/>
            <a:chOff x="8411919" y="701065"/>
            <a:chExt cx="2800065" cy="3490702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FDD64DF2-DC03-4DA2-8ECD-92414187EC81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06570102-6A32-4B3B-906D-BD8943799E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CC6062CC-F21A-41D5-B8B5-545A842812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xmlns="" id="{CB52F408-DC70-476B-A49E-0EC9DCC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xmlns="" id="{3A5B904B-857F-43D9-88E8-9889A777C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xmlns="" id="{BEBCEDAA-E03D-4863-BBCD-A3499AB578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xmlns="" id="{D4D46D37-1080-4754-9469-9332FD8D44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xmlns="" id="{525EE8BE-F561-4363-B07C-2A8568C849D8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xmlns="" id="{1CDEA6CE-6883-439C-90F3-B682651821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xmlns="" id="{C39EBADE-0038-4448-AE69-7A30F68146A9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xmlns="" id="{DC478AC4-0F9A-4B28-B8AE-A5C3FC191FD9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164C4057-53E5-4332-A8BC-0476466B17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F6E5EB65-4860-47A3-A636-1D5B4086EBE5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18726D1F-8E94-41C4-91B4-FE73F6CA4A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xmlns="" id="{8C5EE4BC-D4F2-4506-A3BC-1F49233209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FA371812-5AE7-41A7-8354-03341B0DD5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3B530347-4200-441B-ABAD-B145DCE83342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DE61C81E-2924-483B-81DE-205FCB7A445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D324DC81-1E85-4D25-9885-81ACFF8EF9CE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xmlns="" id="{2F3CC859-CABB-414D-A81B-30AF7FDC40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xmlns="" id="{EC5B7264-49F4-4210-9CA1-CF355D0959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xmlns="" id="{4FED197B-9A2F-4634-9DE3-0062A5B452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5A6F875E-26AF-47EC-80DA-4A202F58A299}"/>
              </a:ext>
            </a:extLst>
          </p:cNvPr>
          <p:cNvGrpSpPr/>
          <p:nvPr userDrawn="1"/>
        </p:nvGrpSpPr>
        <p:grpSpPr>
          <a:xfrm rot="20334324">
            <a:off x="11027040" y="751132"/>
            <a:ext cx="1164960" cy="1452298"/>
            <a:chOff x="8411919" y="701065"/>
            <a:chExt cx="2800065" cy="3490702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677BA5B5-C758-4877-800C-0C7E4D9CEBE4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xmlns="" id="{A83A37C0-EC73-49DF-8FB5-5ECE4448FD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B1BA5729-6339-4F12-87C6-59FE607335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A12BFEE7-A77F-4E6A-9E50-307AEE0A93E3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xmlns="" id="{F402FDBD-1882-4637-A220-48C025A195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xmlns="" id="{1BB18570-115A-4B82-B5E8-DEFEE35E36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xmlns="" id="{B3A398FB-C068-4429-A23D-89DBCBB6FF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xmlns="" id="{2B571856-F9E7-4ED8-B06C-57DFF6B9CC0F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xmlns="" id="{FA8CAEB4-E5DC-46B5-B31F-0CEF968450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xmlns="" id="{C1937CDF-54A0-4EB9-87AA-3A6F53380AA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xmlns="" id="{EEC0EDC4-79A2-48AC-9C2F-EC89AA5AF409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xmlns="" id="{2C7274A9-AD57-4BC8-9D3E-4444CD75C0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xmlns="" id="{BCE58877-41A8-426A-A97C-C7E929F3EBE6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xmlns="" id="{6DEBC82F-0A62-4539-9DAC-1F7078C43F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xmlns="" id="{6A5A7A4C-C4AC-4031-8AE8-3C1D0B91DF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xmlns="" id="{73F73277-134F-4896-A41B-6121A44641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xmlns="" id="{284486BE-FF72-4400-AED7-FC2F51FF896E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xmlns="" id="{07E4E1DC-4629-41E4-881E-039F4A4E34F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BEBF3104-364F-4626-A5B8-05B4D1ADCA6A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xmlns="" id="{8EA45D2F-F00F-4129-99E1-0B7C1B4A45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xmlns="" id="{96CA710A-0CE7-4CEF-B09B-27A332D959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xmlns="" id="{FCF51995-51FB-475E-94CD-AEE40B2178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B0D5CCF4-AEE8-4235-B77C-72150C7B86A8}"/>
              </a:ext>
            </a:extLst>
          </p:cNvPr>
          <p:cNvGrpSpPr/>
          <p:nvPr userDrawn="1"/>
        </p:nvGrpSpPr>
        <p:grpSpPr>
          <a:xfrm rot="20334324">
            <a:off x="9037156" y="71664"/>
            <a:ext cx="753407" cy="737354"/>
            <a:chOff x="8411919" y="701065"/>
            <a:chExt cx="2800065" cy="3490702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xmlns="" id="{6666712C-D9DC-4E1B-B224-EE2C1109D35C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xmlns="" id="{63352840-ABD4-47EF-ADD9-AA88424C91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xmlns="" id="{E9F6F136-D82F-4732-9A09-51877B3006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xmlns="" id="{2357C639-5D19-43DF-9527-8D32F5DC8C97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xmlns="" id="{69BA665B-04B0-4300-9EB4-1CFFE3ED45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xmlns="" id="{EF1951ED-ABFB-4722-9F63-B0B27E2C29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xmlns="" id="{364E12DE-0E57-4B8F-A49C-688E0958E9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xmlns="" id="{EE4BC377-B444-49A0-A473-E947787673A9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xmlns="" id="{B6B46601-4F83-4893-8A97-6736B822C1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xmlns="" id="{67EEF4EC-D9C6-4972-9B35-88DF77520A96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xmlns="" id="{E2B4C8D5-FD70-44AE-8137-B0A8F4ACCEA6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xmlns="" id="{EE403C5D-66B6-4B98-9623-F82EEB8A97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xmlns="" id="{2521883D-899C-437B-9424-C11E887F4C76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xmlns="" id="{11EE4CB0-E6F1-4616-8CFD-ABC0841896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xmlns="" id="{FD622344-682A-45AB-BDAC-D83955B30D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xmlns="" id="{E3F36C3A-AAA2-43EC-A1CA-D5CCDC6E35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xmlns="" id="{AD7E67AE-8D68-43B6-A73E-4A33D1A25236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xmlns="" id="{4CA0A232-916A-46A2-A7C1-987C261630A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xmlns="" id="{978AD056-AB72-4926-86BA-E77C4E1712FA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xmlns="" id="{7189B293-9518-480B-92F2-B3FD6AE4D6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xmlns="" id="{39E57236-C826-4A70-BF3F-87A183C24D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xmlns="" id="{28F2DAEF-A763-4480-9B9B-5510A70DD6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xmlns="" id="{574C772B-1928-4597-8A34-F77909439262}"/>
              </a:ext>
            </a:extLst>
          </p:cNvPr>
          <p:cNvGrpSpPr/>
          <p:nvPr userDrawn="1"/>
        </p:nvGrpSpPr>
        <p:grpSpPr>
          <a:xfrm rot="19421998">
            <a:off x="9748081" y="1384230"/>
            <a:ext cx="717208" cy="701926"/>
            <a:chOff x="8411919" y="701065"/>
            <a:chExt cx="2800065" cy="3490702"/>
          </a:xfrm>
        </p:grpSpPr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xmlns="" id="{7089472D-6102-4681-8E55-2C5794EE4E05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xmlns="" id="{45D7A623-A535-43CF-9E20-EB48163EBA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xmlns="" id="{84DDAD5E-B095-422F-B6CD-672CE6F954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xmlns="" id="{68204260-9189-46EB-869A-E95AE4088988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xmlns="" id="{5B13CB03-7EDD-43E9-A3EE-08A70D250D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xmlns="" id="{424ACA07-2AC8-4301-AF7A-F872F5BCBF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xmlns="" id="{5E9DDC0C-BE86-40AC-BA9D-02E3CE7A15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xmlns="" id="{04D754C4-75A5-4238-AA8C-BB7B243E7233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xmlns="" id="{1819C5E5-16FB-4BD7-ABFF-2AFB5E55E9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xmlns="" id="{4C7A9859-4815-4EA4-8F65-F968C9FC849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xmlns="" id="{57B13CD7-AC6F-456F-9E2D-A202EA93C04D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xmlns="" id="{F2B697B7-B1AF-408B-A9B5-014F75EB3E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xmlns="" id="{AFF57946-E60E-4726-9F65-63637C96D9AC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xmlns="" id="{7CB79018-A974-42C3-9327-9EE494BBBC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xmlns="" id="{A027431D-F6A9-4475-92D1-2C456BFCEC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xmlns="" id="{B510266C-E548-470A-8A98-08A02F3E2E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xmlns="" id="{37175B15-68E2-4A5E-9813-8991CCF80A48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xmlns="" id="{3A100DAD-AFB1-40DB-ADE7-B83F5DD8967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xmlns="" id="{620490C3-05EB-4F8F-B133-39AC8E8CA87F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xmlns="" id="{B64D449B-2D2F-4B3F-8257-1F8D0DD919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xmlns="" id="{7C287B58-6106-4047-BAA2-C3406DDB25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xmlns="" id="{9B63D3A8-33D6-4BC7-8CC9-857AAE669D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xmlns="" id="{17F06A6F-6318-483E-B452-C88B27C43350}"/>
              </a:ext>
            </a:extLst>
          </p:cNvPr>
          <p:cNvGrpSpPr/>
          <p:nvPr userDrawn="1"/>
        </p:nvGrpSpPr>
        <p:grpSpPr>
          <a:xfrm rot="19421998">
            <a:off x="9244413" y="1325575"/>
            <a:ext cx="458379" cy="448611"/>
            <a:chOff x="8411919" y="701065"/>
            <a:chExt cx="2800065" cy="3490702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xmlns="" id="{E91CD7AF-1692-4440-B8BA-E670A60CBCCA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xmlns="" id="{1356FF31-B953-4F4E-B596-E60EA148FE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xmlns="" id="{5C49752A-D43C-45B6-993D-EA5E0844C9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xmlns="" id="{B753FBDD-B18B-409C-A47A-F97D2E3F5EF6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xmlns="" id="{61749067-1D7E-4678-B43D-843D42744B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xmlns="" id="{BB90CE84-57B1-4386-B44F-156E4FFC61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xmlns="" id="{15B6C08B-4B3D-4F15-9BA5-AB40A1E1F8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xmlns="" id="{BC1DF333-9292-43D8-96FF-D38D03FC80C0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xmlns="" id="{DC4CB3EA-34E0-4265-818A-640BBCAED2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xmlns="" id="{885D7418-DA23-4D62-ADDA-A33D8629D46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xmlns="" id="{7DA01C98-3668-44DC-BD8A-21C1F9B9CC2B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xmlns="" id="{77874D64-B6D5-4B26-9D31-C32312A1FD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xmlns="" id="{67A0BDD8-5F2F-4871-AC80-15065F48B7B4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xmlns="" id="{774FF47B-975B-495B-AFA7-626EA3CB0B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xmlns="" id="{9979DDAC-383E-484D-AD43-6040954E5D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xmlns="" id="{5E20253B-FE44-45FD-9073-793A2ACD3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xmlns="" id="{4A967840-EB8D-4A8D-9023-BA05C472301C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xmlns="" id="{5BFA0587-ECDE-4476-B6DA-8C1636CCCB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xmlns="" id="{9332D652-2851-49FA-9380-17419EF0B2EB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xmlns="" id="{0AB93698-E5DF-418F-84ED-95993EFBD6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xmlns="" id="{7253BEA4-85D6-4559-8CD4-CD651FA044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xmlns="" id="{33186F57-FF32-469C-8E8F-0D5A121C0D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xmlns="" id="{B39A1B71-4BFB-417F-8ADF-A50673257A72}"/>
              </a:ext>
            </a:extLst>
          </p:cNvPr>
          <p:cNvGrpSpPr/>
          <p:nvPr userDrawn="1"/>
        </p:nvGrpSpPr>
        <p:grpSpPr>
          <a:xfrm rot="19421998">
            <a:off x="10765083" y="43767"/>
            <a:ext cx="412730" cy="403935"/>
            <a:chOff x="8411919" y="701065"/>
            <a:chExt cx="2800065" cy="3490702"/>
          </a:xfrm>
        </p:grpSpPr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xmlns="" id="{F5970A27-55A6-4D07-8C70-C55D06337EBD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xmlns="" id="{E83ABF58-61A0-409C-A57E-EA1E39EFB7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xmlns="" id="{A072E919-222D-4E11-9FBF-4092D8A0EA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xmlns="" id="{B669C07E-C483-453C-AAEC-C3FBEDB040F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xmlns="" id="{344DE8EA-742F-48A6-BEBC-F6781301ED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xmlns="" id="{16CB3F9E-2089-4472-92AB-7C98031C05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xmlns="" id="{70B846A2-CA79-4A17-A686-E022D57453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xmlns="" id="{719E7FB7-9E8D-44B6-8718-865071D50168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xmlns="" id="{1D0C8432-AFF4-4746-83E6-40A3AD7EBA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xmlns="" id="{E4C7F024-C3FD-44DA-B543-9D4C33842F0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xmlns="" id="{11DFA92C-51B2-4F6C-AE96-147198D89D7A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xmlns="" id="{1F9FB3DC-4DAF-4AAE-9F4C-EFB7B0B94E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xmlns="" id="{9FEA2574-D8E8-4BE5-9DEF-F08B7AF24CBB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xmlns="" id="{DC142A40-9738-4197-9048-6E3CE28229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xmlns="" id="{DA05D9C8-371D-4CB4-967D-A728CB6DE2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xmlns="" id="{9EB1DF40-1EA3-479A-8E44-C460A09111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xmlns="" id="{9194C8E4-D8F1-4623-8319-FC3C7547D1E9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xmlns="" id="{C2521ABC-062E-4457-999D-4BC3DE953E8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xmlns="" id="{994EDE13-F833-42D7-A127-BB45FBFCB58B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xmlns="" id="{76DD19A0-42AC-4680-A070-B7D26A7ECB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xmlns="" id="{4823B065-A184-4DE8-A2E9-BD9454771D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xmlns="" id="{06A0FAEF-9B32-47C8-BD6B-48A2993CE3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xmlns="" id="{6C54488B-4AA8-4A29-9071-60D6AF00DA6E}"/>
              </a:ext>
            </a:extLst>
          </p:cNvPr>
          <p:cNvSpPr/>
          <p:nvPr userDrawn="1"/>
        </p:nvSpPr>
        <p:spPr>
          <a:xfrm>
            <a:off x="11445923" y="0"/>
            <a:ext cx="373038" cy="25522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86"/>
            <a:endParaRPr lang="en-US">
              <a:solidFill>
                <a:prstClr val="white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6AA5F804-B564-42DA-88D6-915FE7EFD1E7}"/>
              </a:ext>
            </a:extLst>
          </p:cNvPr>
          <p:cNvSpPr/>
          <p:nvPr userDrawn="1"/>
        </p:nvSpPr>
        <p:spPr>
          <a:xfrm>
            <a:off x="11818961" y="0"/>
            <a:ext cx="373038" cy="255228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86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77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217E40D-B216-4710-BD18-207E86DC4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33" y="-299340"/>
            <a:ext cx="11391334" cy="745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89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217E40D-B216-4710-BD18-207E86DC4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33" y="-299340"/>
            <a:ext cx="11391334" cy="745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05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E1CD0F0-C157-4A74-85C5-3764950204CE}"/>
              </a:ext>
            </a:extLst>
          </p:cNvPr>
          <p:cNvSpPr/>
          <p:nvPr userDrawn="1"/>
        </p:nvSpPr>
        <p:spPr>
          <a:xfrm>
            <a:off x="0" y="0"/>
            <a:ext cx="12191999" cy="2552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86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84A88E2B-8914-4A51-93D1-53EE236F8DAE}"/>
              </a:ext>
            </a:extLst>
          </p:cNvPr>
          <p:cNvGrpSpPr/>
          <p:nvPr userDrawn="1"/>
        </p:nvGrpSpPr>
        <p:grpSpPr>
          <a:xfrm>
            <a:off x="1" y="2543120"/>
            <a:ext cx="12192000" cy="92498"/>
            <a:chOff x="11445923" y="0"/>
            <a:chExt cx="1119115" cy="255228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013FC2A0-2C8C-454E-A2FC-805728A75C98}"/>
                </a:ext>
              </a:extLst>
            </p:cNvPr>
            <p:cNvSpPr/>
            <p:nvPr/>
          </p:nvSpPr>
          <p:spPr>
            <a:xfrm>
              <a:off x="11818961" y="0"/>
              <a:ext cx="373038" cy="25522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286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7690C1EE-6A6F-42D3-83B8-026B5166B341}"/>
                </a:ext>
              </a:extLst>
            </p:cNvPr>
            <p:cNvSpPr/>
            <p:nvPr/>
          </p:nvSpPr>
          <p:spPr>
            <a:xfrm>
              <a:off x="11445923" y="0"/>
              <a:ext cx="373038" cy="25522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286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1AAFA40F-A963-4E4B-8411-ED8116D801AE}"/>
                </a:ext>
              </a:extLst>
            </p:cNvPr>
            <p:cNvSpPr/>
            <p:nvPr/>
          </p:nvSpPr>
          <p:spPr>
            <a:xfrm>
              <a:off x="12192000" y="0"/>
              <a:ext cx="373038" cy="255228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286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FF457DA5-8BD8-4BD1-ABAC-1702790078A5}"/>
              </a:ext>
            </a:extLst>
          </p:cNvPr>
          <p:cNvGrpSpPr/>
          <p:nvPr userDrawn="1"/>
        </p:nvGrpSpPr>
        <p:grpSpPr>
          <a:xfrm>
            <a:off x="11126530" y="59960"/>
            <a:ext cx="983575" cy="1226175"/>
            <a:chOff x="8411919" y="701065"/>
            <a:chExt cx="2800065" cy="349070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95DD6D29-DDE2-45C1-A138-CADB303F7C9F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0FDC7CD9-2180-42AE-8704-20DBF67B10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ED0A05A7-05C3-49E0-9D7D-F545E41AF2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F7A9F57B-F0AC-4B12-9AF5-A2D627622BC2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1285139-F2C4-446A-B33F-24C8A0E0D2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DD5932DE-97EB-4356-AB7E-C15C95618C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3C91D568-C449-4AA9-82B1-5329497816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A58F475E-0095-4F26-BB26-022930977535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85EFA47E-8BD9-48B8-8713-E45FE90BC0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D56E6CA7-B7F3-4621-A76D-BA617AA32ED8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174EE110-4344-4F52-A647-018872E82CB7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28D380D3-EEA7-40C1-B43D-07CD1E39FD9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58724384-2A2C-43ED-8941-9540034BD8C4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2F0ACFEA-6181-41EB-8BED-A51527F7C0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F11BAF15-78AF-4795-B4FC-753D1EF9E0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4050C95F-629C-490C-8BAC-78DABCD855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A5A19A85-9EC7-455C-8DD6-187CB92EDEE4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A7240E26-80CD-41EC-B8BB-D59466F37C2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ADC3978A-C5FA-42C9-8D7B-F6438BA6096E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24388F42-C696-4539-BD00-F21F87F844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1148E84D-1A6D-4271-8A0A-660F1B15D1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32B5DA5F-B400-4F36-B83F-421F789314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044EE669-9E4C-4CA7-A3A7-33BC296CAA71}"/>
              </a:ext>
            </a:extLst>
          </p:cNvPr>
          <p:cNvGrpSpPr/>
          <p:nvPr userDrawn="1"/>
        </p:nvGrpSpPr>
        <p:grpSpPr>
          <a:xfrm rot="15730005">
            <a:off x="10036530" y="262594"/>
            <a:ext cx="983575" cy="1226175"/>
            <a:chOff x="8411919" y="701065"/>
            <a:chExt cx="2800065" cy="3490702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0EC4FCD0-D80E-4BDE-A5CD-8F0BC7673FD2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2CA6BF7A-2F64-4D37-A80A-A731FAAE69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47D40FFE-6973-4966-BE8A-2C8BFC6DED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78D0628B-4C25-405C-B92F-967A2F552D5E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555B7347-0448-457F-8A6E-209E78A221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91F3020F-2980-43D8-A6E1-A1C268398A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362F092F-EF39-4548-B871-05F5F502CC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C36979FA-828A-48D4-9C8B-6F50EEDAC5A3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950A29C4-0BDC-4C57-A752-FBD4848DD6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6195D661-139C-43DA-B191-64D4E3EB6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4A0B6320-BEEA-4ED4-886F-54835A7A8DCB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5F0C052C-0C49-45D2-95B4-EB71C53035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A8C62899-030E-4CD7-8551-E8FB609D8372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F753D3BE-5268-47BB-88DC-D80B006144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2E2C63B3-FEBC-4E81-A83F-442EFD970C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09839260-DA6B-4278-8342-339E9D7EEA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xmlns="" id="{1A9196E6-7FB0-4C52-A592-204D37882FDF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4F56BBE9-7A54-44FD-8960-0A51776C143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xmlns="" id="{7F9F36F4-C91F-4046-832E-002EF0AE5503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A7280801-44E2-40E6-9915-0A3ADC2636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43EA181D-8A90-4729-8E01-BAB32AE981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xmlns="" id="{89547D6E-9ECC-481E-83BB-010BB8DA42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xmlns="" id="{D17AD10F-453A-4E8D-AD1B-4B24EAEAFAD1}"/>
              </a:ext>
            </a:extLst>
          </p:cNvPr>
          <p:cNvGrpSpPr/>
          <p:nvPr userDrawn="1"/>
        </p:nvGrpSpPr>
        <p:grpSpPr>
          <a:xfrm rot="6889181">
            <a:off x="10412956" y="1601928"/>
            <a:ext cx="796471" cy="992922"/>
            <a:chOff x="8411919" y="701065"/>
            <a:chExt cx="2800065" cy="3490702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FDD64DF2-DC03-4DA2-8ECD-92414187EC81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06570102-6A32-4B3B-906D-BD8943799E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CC6062CC-F21A-41D5-B8B5-545A842812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xmlns="" id="{CB52F408-DC70-476B-A49E-0EC9DCC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xmlns="" id="{3A5B904B-857F-43D9-88E8-9889A777C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xmlns="" id="{BEBCEDAA-E03D-4863-BBCD-A3499AB578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xmlns="" id="{D4D46D37-1080-4754-9469-9332FD8D44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xmlns="" id="{525EE8BE-F561-4363-B07C-2A8568C849D8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xmlns="" id="{1CDEA6CE-6883-439C-90F3-B682651821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xmlns="" id="{C39EBADE-0038-4448-AE69-7A30F68146A9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xmlns="" id="{DC478AC4-0F9A-4B28-B8AE-A5C3FC191FD9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164C4057-53E5-4332-A8BC-0476466B17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F6E5EB65-4860-47A3-A636-1D5B4086EBE5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18726D1F-8E94-41C4-91B4-FE73F6CA4A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xmlns="" id="{8C5EE4BC-D4F2-4506-A3BC-1F49233209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FA371812-5AE7-41A7-8354-03341B0DD5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3B530347-4200-441B-ABAD-B145DCE83342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DE61C81E-2924-483B-81DE-205FCB7A445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D324DC81-1E85-4D25-9885-81ACFF8EF9CE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xmlns="" id="{2F3CC859-CABB-414D-A81B-30AF7FDC40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xmlns="" id="{EC5B7264-49F4-4210-9CA1-CF355D0959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xmlns="" id="{4FED197B-9A2F-4634-9DE3-0062A5B452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5A6F875E-26AF-47EC-80DA-4A202F58A299}"/>
              </a:ext>
            </a:extLst>
          </p:cNvPr>
          <p:cNvGrpSpPr/>
          <p:nvPr userDrawn="1"/>
        </p:nvGrpSpPr>
        <p:grpSpPr>
          <a:xfrm rot="20334324">
            <a:off x="11027040" y="751132"/>
            <a:ext cx="1164960" cy="1452298"/>
            <a:chOff x="8411919" y="701065"/>
            <a:chExt cx="2800065" cy="3490702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677BA5B5-C758-4877-800C-0C7E4D9CEBE4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xmlns="" id="{A83A37C0-EC73-49DF-8FB5-5ECE4448FD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B1BA5729-6339-4F12-87C6-59FE607335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A12BFEE7-A77F-4E6A-9E50-307AEE0A93E3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xmlns="" id="{F402FDBD-1882-4637-A220-48C025A195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xmlns="" id="{1BB18570-115A-4B82-B5E8-DEFEE35E36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xmlns="" id="{B3A398FB-C068-4429-A23D-89DBCBB6FF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xmlns="" id="{2B571856-F9E7-4ED8-B06C-57DFF6B9CC0F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xmlns="" id="{FA8CAEB4-E5DC-46B5-B31F-0CEF968450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xmlns="" id="{C1937CDF-54A0-4EB9-87AA-3A6F53380AA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xmlns="" id="{EEC0EDC4-79A2-48AC-9C2F-EC89AA5AF409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xmlns="" id="{2C7274A9-AD57-4BC8-9D3E-4444CD75C0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xmlns="" id="{BCE58877-41A8-426A-A97C-C7E929F3EBE6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xmlns="" id="{6DEBC82F-0A62-4539-9DAC-1F7078C43F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xmlns="" id="{6A5A7A4C-C4AC-4031-8AE8-3C1D0B91DF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xmlns="" id="{73F73277-134F-4896-A41B-6121A44641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xmlns="" id="{284486BE-FF72-4400-AED7-FC2F51FF896E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xmlns="" id="{07E4E1DC-4629-41E4-881E-039F4A4E34F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BEBF3104-364F-4626-A5B8-05B4D1ADCA6A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xmlns="" id="{8EA45D2F-F00F-4129-99E1-0B7C1B4A45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xmlns="" id="{96CA710A-0CE7-4CEF-B09B-27A332D959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xmlns="" id="{FCF51995-51FB-475E-94CD-AEE40B2178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B0D5CCF4-AEE8-4235-B77C-72150C7B86A8}"/>
              </a:ext>
            </a:extLst>
          </p:cNvPr>
          <p:cNvGrpSpPr/>
          <p:nvPr userDrawn="1"/>
        </p:nvGrpSpPr>
        <p:grpSpPr>
          <a:xfrm rot="20334324">
            <a:off x="9037156" y="71664"/>
            <a:ext cx="753407" cy="737354"/>
            <a:chOff x="8411919" y="701065"/>
            <a:chExt cx="2800065" cy="3490702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xmlns="" id="{6666712C-D9DC-4E1B-B224-EE2C1109D35C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xmlns="" id="{63352840-ABD4-47EF-ADD9-AA88424C91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xmlns="" id="{E9F6F136-D82F-4732-9A09-51877B3006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xmlns="" id="{2357C639-5D19-43DF-9527-8D32F5DC8C97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xmlns="" id="{69BA665B-04B0-4300-9EB4-1CFFE3ED45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xmlns="" id="{EF1951ED-ABFB-4722-9F63-B0B27E2C29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xmlns="" id="{364E12DE-0E57-4B8F-A49C-688E0958E9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xmlns="" id="{EE4BC377-B444-49A0-A473-E947787673A9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xmlns="" id="{B6B46601-4F83-4893-8A97-6736B822C1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xmlns="" id="{67EEF4EC-D9C6-4972-9B35-88DF77520A96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xmlns="" id="{E2B4C8D5-FD70-44AE-8137-B0A8F4ACCEA6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xmlns="" id="{EE403C5D-66B6-4B98-9623-F82EEB8A97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xmlns="" id="{2521883D-899C-437B-9424-C11E887F4C76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xmlns="" id="{11EE4CB0-E6F1-4616-8CFD-ABC0841896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xmlns="" id="{FD622344-682A-45AB-BDAC-D83955B30D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xmlns="" id="{E3F36C3A-AAA2-43EC-A1CA-D5CCDC6E35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xmlns="" id="{AD7E67AE-8D68-43B6-A73E-4A33D1A25236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xmlns="" id="{4CA0A232-916A-46A2-A7C1-987C261630A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xmlns="" id="{978AD056-AB72-4926-86BA-E77C4E1712FA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xmlns="" id="{7189B293-9518-480B-92F2-B3FD6AE4D6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xmlns="" id="{39E57236-C826-4A70-BF3F-87A183C24D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xmlns="" id="{28F2DAEF-A763-4480-9B9B-5510A70DD6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xmlns="" id="{574C772B-1928-4597-8A34-F77909439262}"/>
              </a:ext>
            </a:extLst>
          </p:cNvPr>
          <p:cNvGrpSpPr/>
          <p:nvPr userDrawn="1"/>
        </p:nvGrpSpPr>
        <p:grpSpPr>
          <a:xfrm rot="19421998">
            <a:off x="9748081" y="1384230"/>
            <a:ext cx="717208" cy="701926"/>
            <a:chOff x="8411919" y="701065"/>
            <a:chExt cx="2800065" cy="3490702"/>
          </a:xfrm>
        </p:grpSpPr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xmlns="" id="{7089472D-6102-4681-8E55-2C5794EE4E05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xmlns="" id="{45D7A623-A535-43CF-9E20-EB48163EBA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xmlns="" id="{84DDAD5E-B095-422F-B6CD-672CE6F954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xmlns="" id="{68204260-9189-46EB-869A-E95AE4088988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xmlns="" id="{5B13CB03-7EDD-43E9-A3EE-08A70D250D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xmlns="" id="{424ACA07-2AC8-4301-AF7A-F872F5BCBF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xmlns="" id="{5E9DDC0C-BE86-40AC-BA9D-02E3CE7A15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xmlns="" id="{04D754C4-75A5-4238-AA8C-BB7B243E7233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xmlns="" id="{1819C5E5-16FB-4BD7-ABFF-2AFB5E55E9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xmlns="" id="{4C7A9859-4815-4EA4-8F65-F968C9FC849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xmlns="" id="{57B13CD7-AC6F-456F-9E2D-A202EA93C04D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xmlns="" id="{F2B697B7-B1AF-408B-A9B5-014F75EB3E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xmlns="" id="{AFF57946-E60E-4726-9F65-63637C96D9AC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xmlns="" id="{7CB79018-A974-42C3-9327-9EE494BBBC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xmlns="" id="{A027431D-F6A9-4475-92D1-2C456BFCEC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xmlns="" id="{B510266C-E548-470A-8A98-08A02F3E2E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xmlns="" id="{37175B15-68E2-4A5E-9813-8991CCF80A48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xmlns="" id="{3A100DAD-AFB1-40DB-ADE7-B83F5DD8967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xmlns="" id="{620490C3-05EB-4F8F-B133-39AC8E8CA87F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xmlns="" id="{B64D449B-2D2F-4B3F-8257-1F8D0DD919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xmlns="" id="{7C287B58-6106-4047-BAA2-C3406DDB25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xmlns="" id="{9B63D3A8-33D6-4BC7-8CC9-857AAE669D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xmlns="" id="{17F06A6F-6318-483E-B452-C88B27C43350}"/>
              </a:ext>
            </a:extLst>
          </p:cNvPr>
          <p:cNvGrpSpPr/>
          <p:nvPr userDrawn="1"/>
        </p:nvGrpSpPr>
        <p:grpSpPr>
          <a:xfrm rot="19421998">
            <a:off x="9244413" y="1325575"/>
            <a:ext cx="458379" cy="448611"/>
            <a:chOff x="8411919" y="701065"/>
            <a:chExt cx="2800065" cy="3490702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xmlns="" id="{E91CD7AF-1692-4440-B8BA-E670A60CBCCA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xmlns="" id="{1356FF31-B953-4F4E-B596-E60EA148FE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xmlns="" id="{5C49752A-D43C-45B6-993D-EA5E0844C9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xmlns="" id="{B753FBDD-B18B-409C-A47A-F97D2E3F5EF6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xmlns="" id="{61749067-1D7E-4678-B43D-843D42744B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xmlns="" id="{BB90CE84-57B1-4386-B44F-156E4FFC61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xmlns="" id="{15B6C08B-4B3D-4F15-9BA5-AB40A1E1F8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xmlns="" id="{BC1DF333-9292-43D8-96FF-D38D03FC80C0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xmlns="" id="{DC4CB3EA-34E0-4265-818A-640BBCAED2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xmlns="" id="{885D7418-DA23-4D62-ADDA-A33D8629D46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xmlns="" id="{7DA01C98-3668-44DC-BD8A-21C1F9B9CC2B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xmlns="" id="{77874D64-B6D5-4B26-9D31-C32312A1FD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xmlns="" id="{67A0BDD8-5F2F-4871-AC80-15065F48B7B4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xmlns="" id="{774FF47B-975B-495B-AFA7-626EA3CB0B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xmlns="" id="{9979DDAC-383E-484D-AD43-6040954E5D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xmlns="" id="{5E20253B-FE44-45FD-9073-793A2ACD3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xmlns="" id="{4A967840-EB8D-4A8D-9023-BA05C472301C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xmlns="" id="{5BFA0587-ECDE-4476-B6DA-8C1636CCCB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xmlns="" id="{9332D652-2851-49FA-9380-17419EF0B2EB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xmlns="" id="{0AB93698-E5DF-418F-84ED-95993EFBD6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xmlns="" id="{7253BEA4-85D6-4559-8CD4-CD651FA044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xmlns="" id="{33186F57-FF32-469C-8E8F-0D5A121C0D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xmlns="" id="{B39A1B71-4BFB-417F-8ADF-A50673257A72}"/>
              </a:ext>
            </a:extLst>
          </p:cNvPr>
          <p:cNvGrpSpPr/>
          <p:nvPr userDrawn="1"/>
        </p:nvGrpSpPr>
        <p:grpSpPr>
          <a:xfrm rot="19421998">
            <a:off x="10765083" y="43767"/>
            <a:ext cx="412730" cy="403935"/>
            <a:chOff x="8411919" y="701065"/>
            <a:chExt cx="2800065" cy="3490702"/>
          </a:xfrm>
        </p:grpSpPr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xmlns="" id="{F5970A27-55A6-4D07-8C70-C55D06337EBD}"/>
                </a:ext>
              </a:extLst>
            </p:cNvPr>
            <p:cNvCxnSpPr/>
            <p:nvPr/>
          </p:nvCxnSpPr>
          <p:spPr>
            <a:xfrm>
              <a:off x="9105681" y="1504009"/>
              <a:ext cx="914400" cy="91440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xmlns="" id="{E83ABF58-61A0-409C-A57E-EA1E39EFB7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2418409"/>
              <a:ext cx="1596788" cy="1910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xmlns="" id="{A072E919-222D-4E11-9FBF-4092D8A0EA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3" y="1504009"/>
              <a:ext cx="682388" cy="110546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xmlns="" id="{B669C07E-C483-453C-AAEC-C3FBEDB040F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469" y="701066"/>
              <a:ext cx="509515" cy="1260143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xmlns="" id="{344DE8EA-742F-48A6-BEBC-F6781301ED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701065"/>
              <a:ext cx="682388" cy="171734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xmlns="" id="{16CB3F9E-2089-4472-92AB-7C98031C05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05681" y="701067"/>
              <a:ext cx="1596788" cy="8029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xmlns="" id="{70B846A2-CA79-4A17-A686-E022D57453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4487" y="2415851"/>
              <a:ext cx="1255594" cy="119503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xmlns="" id="{719E7FB7-9E8D-44B6-8718-865071D50168}"/>
                </a:ext>
              </a:extLst>
            </p:cNvPr>
            <p:cNvCxnSpPr>
              <a:cxnSpLocks/>
            </p:cNvCxnSpPr>
            <p:nvPr/>
          </p:nvCxnSpPr>
          <p:spPr>
            <a:xfrm>
              <a:off x="8423293" y="2609478"/>
              <a:ext cx="341194" cy="100140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xmlns="" id="{1D0C8432-AFF4-4746-83E6-40A3AD7EBA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2415851"/>
              <a:ext cx="0" cy="1775916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xmlns="" id="{E4C7F024-C3FD-44DA-B543-9D4C33842F0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081" y="2418409"/>
              <a:ext cx="1026994" cy="7403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xmlns="" id="{11DFA92C-51B2-4F6C-AE96-147198D89D7A}"/>
                </a:ext>
              </a:extLst>
            </p:cNvPr>
            <p:cNvCxnSpPr>
              <a:cxnSpLocks/>
            </p:cNvCxnSpPr>
            <p:nvPr/>
          </p:nvCxnSpPr>
          <p:spPr>
            <a:xfrm>
              <a:off x="9111368" y="1501451"/>
              <a:ext cx="792707" cy="1535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xmlns="" id="{1F9FB3DC-4DAF-4AAE-9F4C-EFB7B0B94E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75" y="701065"/>
              <a:ext cx="798394" cy="81517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xmlns="" id="{9FEA2574-D8E8-4BE5-9DEF-F08B7AF24CBB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3610883"/>
              <a:ext cx="1249907" cy="580884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xmlns="" id="{DC142A40-9738-4197-9048-6E3CE28229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14394" y="3158800"/>
              <a:ext cx="1032681" cy="103296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xmlns="" id="{DA05D9C8-371D-4CB4-967D-A728CB6DE2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20081" y="1961209"/>
              <a:ext cx="1191903" cy="45464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xmlns="" id="{9EB1DF40-1EA3-479A-8E44-C460A09111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52762" y="1961209"/>
              <a:ext cx="159222" cy="119759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xmlns="" id="{9194C8E4-D8F1-4623-8319-FC3C7547D1E9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75" y="1501451"/>
              <a:ext cx="116006" cy="91440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xmlns="" id="{C2521ABC-062E-4457-999D-4BC3DE953E8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606" y="3605125"/>
              <a:ext cx="343470" cy="3202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xmlns="" id="{994EDE13-F833-42D7-A127-BB45FBFCB58B}"/>
                </a:ext>
              </a:extLst>
            </p:cNvPr>
            <p:cNvCxnSpPr>
              <a:cxnSpLocks/>
            </p:cNvCxnSpPr>
            <p:nvPr/>
          </p:nvCxnSpPr>
          <p:spPr>
            <a:xfrm>
              <a:off x="8764487" y="1040840"/>
              <a:ext cx="346881" cy="47539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xmlns="" id="{76DD19A0-42AC-4680-A070-B7D26A7ECB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3292" y="1040840"/>
              <a:ext cx="329821" cy="1568638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xmlns="" id="{4823B065-A184-4DE8-A2E9-BD9454771D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1075" y="734546"/>
              <a:ext cx="1941393" cy="321931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xmlns="" id="{06A0FAEF-9B32-47C8-BD6B-48A2993CE3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1919" y="2609478"/>
              <a:ext cx="11374" cy="995647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xmlns="" id="{6C54488B-4AA8-4A29-9071-60D6AF00DA6E}"/>
              </a:ext>
            </a:extLst>
          </p:cNvPr>
          <p:cNvSpPr/>
          <p:nvPr userDrawn="1"/>
        </p:nvSpPr>
        <p:spPr>
          <a:xfrm>
            <a:off x="11445923" y="0"/>
            <a:ext cx="373038" cy="25522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86"/>
            <a:endParaRPr lang="en-US">
              <a:solidFill>
                <a:prstClr val="white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6AA5F804-B564-42DA-88D6-915FE7EFD1E7}"/>
              </a:ext>
            </a:extLst>
          </p:cNvPr>
          <p:cNvSpPr/>
          <p:nvPr userDrawn="1"/>
        </p:nvSpPr>
        <p:spPr>
          <a:xfrm>
            <a:off x="11818961" y="0"/>
            <a:ext cx="373038" cy="255228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86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8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99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94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36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46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33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51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44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12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036DA44-9ACD-4A4D-910C-F7B563FA3A5A}" type="datetimeFigureOut">
              <a:rPr lang="tr-TR" smtClean="0"/>
              <a:t>12.06.2020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B4BD01E-1121-47A2-B3C8-7F683D6CCAD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2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56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82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Box 1"/>
          <p:cNvSpPr txBox="1"/>
          <p:nvPr/>
        </p:nvSpPr>
        <p:spPr>
          <a:xfrm>
            <a:off x="0" y="367234"/>
            <a:ext cx="12192000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914286"/>
            <a:r>
              <a:rPr lang="tr-TR" altLang="ko-KR" sz="6000" dirty="0">
                <a:solidFill>
                  <a:prstClr val="white"/>
                </a:solidFill>
                <a:latin typeface="Mistral" panose="03090702030407020403" pitchFamily="66" charset="0"/>
                <a:cs typeface="Arial" pitchFamily="34" charset="0"/>
              </a:rPr>
              <a:t>BİLİŞİM TEKNOLOJİLERİ VE </a:t>
            </a:r>
          </a:p>
          <a:p>
            <a:pPr algn="ctr" defTabSz="914286"/>
            <a:r>
              <a:rPr lang="tr-TR" altLang="ko-KR" sz="6000" dirty="0">
                <a:solidFill>
                  <a:prstClr val="white"/>
                </a:solidFill>
                <a:latin typeface="Mistral" panose="03090702030407020403" pitchFamily="66" charset="0"/>
                <a:cs typeface="Arial" pitchFamily="34" charset="0"/>
              </a:rPr>
              <a:t>YAZILIM</a:t>
            </a:r>
            <a:endParaRPr lang="ko-KR" altLang="en-US" sz="6000" dirty="0">
              <a:solidFill>
                <a:prstClr val="white"/>
              </a:solidFill>
              <a:latin typeface="Mistral" panose="03090702030407020403" pitchFamily="66" charset="0"/>
              <a:cs typeface="Arial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0" y="2362379"/>
            <a:ext cx="1219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86"/>
            <a:r>
              <a:rPr lang="tr-TR" sz="6000" dirty="0">
                <a:solidFill>
                  <a:srgbClr val="4CD6B0">
                    <a:lumMod val="60000"/>
                    <a:lumOff val="40000"/>
                  </a:srgbClr>
                </a:solidFill>
                <a:latin typeface="Mistral" panose="03090702030407020403" pitchFamily="66" charset="0"/>
              </a:rPr>
              <a:t>DİJİTAL OKURYAZARLIĞA </a:t>
            </a:r>
            <a:r>
              <a:rPr lang="tr-TR" sz="6000" dirty="0" smtClean="0">
                <a:solidFill>
                  <a:srgbClr val="4CD6B0">
                    <a:lumMod val="60000"/>
                    <a:lumOff val="40000"/>
                  </a:srgbClr>
                </a:solidFill>
                <a:latin typeface="Mistral" panose="03090702030407020403" pitchFamily="66" charset="0"/>
              </a:rPr>
              <a:t>GİRİŞ</a:t>
            </a:r>
            <a:endParaRPr lang="tr-TR" sz="6000" dirty="0">
              <a:solidFill>
                <a:srgbClr val="4CD6B0">
                  <a:lumMod val="60000"/>
                  <a:lumOff val="40000"/>
                </a:srgbClr>
              </a:solidFill>
              <a:latin typeface="Mistral" panose="03090702030407020403" pitchFamily="66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260" y="3748469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86"/>
            <a:r>
              <a:rPr lang="tr-TR" sz="7200" dirty="0" smtClean="0">
                <a:solidFill>
                  <a:srgbClr val="FFFF00"/>
                </a:solidFill>
                <a:latin typeface="Mistral" panose="03090702030407020403" pitchFamily="66" charset="0"/>
              </a:rPr>
              <a:t>DİJİTAL İÇERİK GELİŞTİRİYORUM</a:t>
            </a:r>
            <a:endParaRPr lang="tr-TR" sz="7200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2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29B86DE-668B-4E9D-B3B2-E240209EC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491" y="1468726"/>
            <a:ext cx="9144000" cy="2387600"/>
          </a:xfrm>
        </p:spPr>
        <p:txBody>
          <a:bodyPr/>
          <a:lstStyle/>
          <a:p>
            <a:r>
              <a:rPr lang="tr-TR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PAİNT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BA79DE0F-44FD-4B6D-A5F2-74E9C0AD3985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449" y="2662526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75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A4DDAFC-4D82-4690-BB3D-121137B9D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80" y="175030"/>
            <a:ext cx="10247639" cy="6101073"/>
          </a:xfrm>
          <a:prstGeom prst="rect">
            <a:avLst/>
          </a:prstGeom>
        </p:spPr>
      </p:pic>
      <p:sp>
        <p:nvSpPr>
          <p:cNvPr id="6" name="Konuşma Balonu: Dikdörtgen 5">
            <a:extLst>
              <a:ext uri="{FF2B5EF4-FFF2-40B4-BE49-F238E27FC236}">
                <a16:creationId xmlns:a16="http://schemas.microsoft.com/office/drawing/2014/main" xmlns="" id="{8B95B5DD-921D-47B0-8345-5F45DEDA1C55}"/>
              </a:ext>
            </a:extLst>
          </p:cNvPr>
          <p:cNvSpPr/>
          <p:nvPr/>
        </p:nvSpPr>
        <p:spPr>
          <a:xfrm>
            <a:off x="3616036" y="1357738"/>
            <a:ext cx="1995055" cy="983673"/>
          </a:xfrm>
          <a:prstGeom prst="wedgeRectCallout">
            <a:avLst>
              <a:gd name="adj1" fmla="val -44444"/>
              <a:gd name="adj2" fmla="val -9665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xmlns="" id="{D28FA0D8-0877-4F52-898A-FEB4DBB17BC6}"/>
              </a:ext>
            </a:extLst>
          </p:cNvPr>
          <p:cNvSpPr txBox="1"/>
          <p:nvPr/>
        </p:nvSpPr>
        <p:spPr>
          <a:xfrm>
            <a:off x="3616036" y="1375499"/>
            <a:ext cx="1995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Kalem aracı ile istediğiniz şekli çizebilirsiniz.</a:t>
            </a:r>
          </a:p>
        </p:txBody>
      </p:sp>
      <p:sp>
        <p:nvSpPr>
          <p:cNvPr id="8" name="Konuşma Balonu: Dikdörtgen 7">
            <a:extLst>
              <a:ext uri="{FF2B5EF4-FFF2-40B4-BE49-F238E27FC236}">
                <a16:creationId xmlns:a16="http://schemas.microsoft.com/office/drawing/2014/main" xmlns="" id="{103E00BE-EE01-4A1D-8372-17934F710968}"/>
              </a:ext>
            </a:extLst>
          </p:cNvPr>
          <p:cNvSpPr/>
          <p:nvPr/>
        </p:nvSpPr>
        <p:spPr>
          <a:xfrm>
            <a:off x="6885709" y="1205338"/>
            <a:ext cx="1995055" cy="1565564"/>
          </a:xfrm>
          <a:prstGeom prst="wedgeRectCallout">
            <a:avLst>
              <a:gd name="adj1" fmla="val -42361"/>
              <a:gd name="adj2" fmla="val -6493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xmlns="" id="{1CDC297B-033C-4463-99A4-85EAC24A78C3}"/>
              </a:ext>
            </a:extLst>
          </p:cNvPr>
          <p:cNvSpPr/>
          <p:nvPr/>
        </p:nvSpPr>
        <p:spPr>
          <a:xfrm>
            <a:off x="3505200" y="609592"/>
            <a:ext cx="207818" cy="2632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xmlns="" id="{A315AF6B-2921-458A-951E-DCA29DE75237}"/>
              </a:ext>
            </a:extLst>
          </p:cNvPr>
          <p:cNvSpPr/>
          <p:nvPr/>
        </p:nvSpPr>
        <p:spPr>
          <a:xfrm>
            <a:off x="6580911" y="609592"/>
            <a:ext cx="526471" cy="5957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xmlns="" id="{62CCAA01-3D67-40EC-AEB1-7E9E6D51D281}"/>
              </a:ext>
            </a:extLst>
          </p:cNvPr>
          <p:cNvSpPr txBox="1"/>
          <p:nvPr/>
        </p:nvSpPr>
        <p:spPr>
          <a:xfrm>
            <a:off x="7010400" y="1375499"/>
            <a:ext cx="1731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Kaleminizin boyutunu buradan ayarlayabilirsiniz.</a:t>
            </a:r>
          </a:p>
        </p:txBody>
      </p:sp>
    </p:spTree>
    <p:extLst>
      <p:ext uri="{BB962C8B-B14F-4D97-AF65-F5344CB8AC3E}">
        <p14:creationId xmlns:p14="http://schemas.microsoft.com/office/powerpoint/2010/main" val="44645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A4DDAFC-4D82-4690-BB3D-121137B9D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80" y="147320"/>
            <a:ext cx="10247639" cy="6120000"/>
          </a:xfrm>
          <a:prstGeom prst="rect">
            <a:avLst/>
          </a:prstGeom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CB72D1DB-2B85-46AC-BAAB-A48E90162846}"/>
              </a:ext>
            </a:extLst>
          </p:cNvPr>
          <p:cNvSpPr/>
          <p:nvPr/>
        </p:nvSpPr>
        <p:spPr>
          <a:xfrm>
            <a:off x="3906981" y="595737"/>
            <a:ext cx="193964" cy="2909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Konuşma Balonu: Dikdörtgen 2">
            <a:extLst>
              <a:ext uri="{FF2B5EF4-FFF2-40B4-BE49-F238E27FC236}">
                <a16:creationId xmlns:a16="http://schemas.microsoft.com/office/drawing/2014/main" xmlns="" id="{3E63ACB0-D8C5-4E9D-A5CF-1B206BB2746A}"/>
              </a:ext>
            </a:extLst>
          </p:cNvPr>
          <p:cNvSpPr/>
          <p:nvPr/>
        </p:nvSpPr>
        <p:spPr>
          <a:xfrm>
            <a:off x="3906981" y="1556772"/>
            <a:ext cx="2327564" cy="1006311"/>
          </a:xfrm>
          <a:prstGeom prst="wedgeRectCallout">
            <a:avLst>
              <a:gd name="adj1" fmla="val -43326"/>
              <a:gd name="adj2" fmla="val -1111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1600" dirty="0">
                <a:solidFill>
                  <a:schemeClr val="tx1"/>
                </a:solidFill>
              </a:rPr>
              <a:t>Sayfanıza ya da şekillerin içine bu araç sayesinde metin ekleyebilirsiniz.</a:t>
            </a:r>
          </a:p>
        </p:txBody>
      </p:sp>
    </p:spTree>
    <p:extLst>
      <p:ext uri="{BB962C8B-B14F-4D97-AF65-F5344CB8AC3E}">
        <p14:creationId xmlns:p14="http://schemas.microsoft.com/office/powerpoint/2010/main" val="392178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A4DDAFC-4D82-4690-BB3D-121137B9D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80" y="161175"/>
            <a:ext cx="10247639" cy="6120000"/>
          </a:xfrm>
          <a:prstGeom prst="rect">
            <a:avLst/>
          </a:prstGeom>
        </p:spPr>
      </p:pic>
      <p:sp>
        <p:nvSpPr>
          <p:cNvPr id="2" name="Konuşma Balonu: Dikdörtgen 1">
            <a:extLst>
              <a:ext uri="{FF2B5EF4-FFF2-40B4-BE49-F238E27FC236}">
                <a16:creationId xmlns:a16="http://schemas.microsoft.com/office/drawing/2014/main" xmlns="" id="{D077D628-2C19-45C2-A468-E8190F0BCC78}"/>
              </a:ext>
            </a:extLst>
          </p:cNvPr>
          <p:cNvSpPr/>
          <p:nvPr/>
        </p:nvSpPr>
        <p:spPr>
          <a:xfrm>
            <a:off x="4974956" y="1729461"/>
            <a:ext cx="2355742" cy="1083005"/>
          </a:xfrm>
          <a:prstGeom prst="wedgeRectCallout">
            <a:avLst>
              <a:gd name="adj1" fmla="val -29007"/>
              <a:gd name="adj2" fmla="val -9567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7D426FB9-A8D4-45D0-9EFD-2CEB10290DF5}"/>
              </a:ext>
            </a:extLst>
          </p:cNvPr>
          <p:cNvSpPr/>
          <p:nvPr/>
        </p:nvSpPr>
        <p:spPr>
          <a:xfrm>
            <a:off x="4572000" y="474100"/>
            <a:ext cx="1642820" cy="7284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xmlns="" id="{81718001-F421-49CF-A28B-52DDB47E071D}"/>
              </a:ext>
            </a:extLst>
          </p:cNvPr>
          <p:cNvSpPr txBox="1"/>
          <p:nvPr/>
        </p:nvSpPr>
        <p:spPr>
          <a:xfrm>
            <a:off x="4974955" y="1771014"/>
            <a:ext cx="22571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Şekiller menüsünden istediğiniz şekli sayfaya ekleyebilirsiniz.</a:t>
            </a:r>
          </a:p>
        </p:txBody>
      </p:sp>
    </p:spTree>
    <p:extLst>
      <p:ext uri="{BB962C8B-B14F-4D97-AF65-F5344CB8AC3E}">
        <p14:creationId xmlns:p14="http://schemas.microsoft.com/office/powerpoint/2010/main" val="270047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A4DDAFC-4D82-4690-BB3D-121137B9D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80" y="119610"/>
            <a:ext cx="10247639" cy="6120000"/>
          </a:xfrm>
          <a:prstGeom prst="rect">
            <a:avLst/>
          </a:prstGeom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6ECF9B76-FEB1-4021-8A34-94CCEDF0DBD0}"/>
              </a:ext>
            </a:extLst>
          </p:cNvPr>
          <p:cNvSpPr/>
          <p:nvPr/>
        </p:nvSpPr>
        <p:spPr>
          <a:xfrm>
            <a:off x="7051964" y="429483"/>
            <a:ext cx="2673927" cy="8728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Konuşma Balonu: Dikdörtgen 2">
            <a:extLst>
              <a:ext uri="{FF2B5EF4-FFF2-40B4-BE49-F238E27FC236}">
                <a16:creationId xmlns:a16="http://schemas.microsoft.com/office/drawing/2014/main" xmlns="" id="{94419382-EB1E-4AFD-89B1-D4024D923728}"/>
              </a:ext>
            </a:extLst>
          </p:cNvPr>
          <p:cNvSpPr/>
          <p:nvPr/>
        </p:nvSpPr>
        <p:spPr>
          <a:xfrm>
            <a:off x="7716981" y="1932702"/>
            <a:ext cx="3020291" cy="1371600"/>
          </a:xfrm>
          <a:prstGeom prst="wedgeRectCallout">
            <a:avLst>
              <a:gd name="adj1" fmla="val -38264"/>
              <a:gd name="adj2" fmla="val -930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dirty="0">
                <a:solidFill>
                  <a:schemeClr val="tx1"/>
                </a:solidFill>
              </a:rPr>
              <a:t>Renkler menüsünden eklediğiniz şekillerin rengini ayarlayabilirsiniz.</a:t>
            </a:r>
          </a:p>
        </p:txBody>
      </p:sp>
    </p:spTree>
    <p:extLst>
      <p:ext uri="{BB962C8B-B14F-4D97-AF65-F5344CB8AC3E}">
        <p14:creationId xmlns:p14="http://schemas.microsoft.com/office/powerpoint/2010/main" val="241086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AA4DDAFC-4D82-4690-BB3D-121137B9D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80" y="119610"/>
            <a:ext cx="10247639" cy="6120000"/>
          </a:xfrm>
          <a:prstGeom prst="rect">
            <a:avLst/>
          </a:prstGeom>
        </p:spPr>
      </p:pic>
      <p:sp>
        <p:nvSpPr>
          <p:cNvPr id="3" name="Konuşma Balonu: Dikdörtgen 2">
            <a:extLst>
              <a:ext uri="{FF2B5EF4-FFF2-40B4-BE49-F238E27FC236}">
                <a16:creationId xmlns:a16="http://schemas.microsoft.com/office/drawing/2014/main" xmlns="" id="{94419382-EB1E-4AFD-89B1-D4024D923728}"/>
              </a:ext>
            </a:extLst>
          </p:cNvPr>
          <p:cNvSpPr/>
          <p:nvPr/>
        </p:nvSpPr>
        <p:spPr>
          <a:xfrm>
            <a:off x="972180" y="1142993"/>
            <a:ext cx="3020291" cy="1371600"/>
          </a:xfrm>
          <a:prstGeom prst="wedgeRectCallout">
            <a:avLst>
              <a:gd name="adj1" fmla="val -38264"/>
              <a:gd name="adj2" fmla="val -930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dirty="0">
                <a:solidFill>
                  <a:schemeClr val="tx1"/>
                </a:solidFill>
              </a:rPr>
              <a:t>Dosya sekmesinden farklı kaydet butonuna basarak jpeg formatında belgenizi kaydediniz.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8F59E351-DA00-4003-9845-6A7BA5004EBB}"/>
              </a:ext>
            </a:extLst>
          </p:cNvPr>
          <p:cNvSpPr/>
          <p:nvPr/>
        </p:nvSpPr>
        <p:spPr>
          <a:xfrm>
            <a:off x="972180" y="304800"/>
            <a:ext cx="413275" cy="1801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854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436159" y="1712539"/>
            <a:ext cx="73196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286"/>
            <a:r>
              <a:rPr lang="tr-TR" sz="2000" dirty="0">
                <a:solidFill>
                  <a:prstClr val="white"/>
                </a:solidFill>
              </a:rPr>
              <a:t>Bu </a:t>
            </a:r>
            <a:r>
              <a:rPr lang="tr-TR" sz="2000" dirty="0" smtClean="0">
                <a:solidFill>
                  <a:prstClr val="white"/>
                </a:solidFill>
              </a:rPr>
              <a:t>sunum,</a:t>
            </a:r>
          </a:p>
          <a:p>
            <a:pPr algn="just" defTabSz="914286"/>
            <a:r>
              <a:rPr lang="tr-TR" sz="2000" dirty="0" smtClean="0">
                <a:solidFill>
                  <a:prstClr val="white"/>
                </a:solidFill>
              </a:rPr>
              <a:t>Kocaeli </a:t>
            </a:r>
            <a:r>
              <a:rPr lang="tr-TR" sz="2000" dirty="0">
                <a:solidFill>
                  <a:prstClr val="white"/>
                </a:solidFill>
              </a:rPr>
              <a:t>Üniversitesi Eğitim Fakültesi Bilgisayar ve Öğretim Teknolojileri Eğitimi Bölümü bünyesinde yürütülen 2019-015 numaralı «</a:t>
            </a:r>
            <a:r>
              <a:rPr lang="tr-TR" sz="2000" i="1" dirty="0">
                <a:solidFill>
                  <a:prstClr val="white"/>
                </a:solidFill>
              </a:rPr>
              <a:t>İlkokul Düzeyinde Programlama Öğretiminin Öğrencilerin 21. Yüzyıl Becerilerine (İşbirliği ve İletişim, Eleştirel Düşünme ve Problem Çözme, Yaratıcılık ve Yenilenme) ve Bilgi İşlemsel Düşünme Becerilerine Etkileri</a:t>
            </a:r>
            <a:r>
              <a:rPr lang="tr-TR" sz="2000" dirty="0">
                <a:solidFill>
                  <a:prstClr val="white"/>
                </a:solidFill>
              </a:rPr>
              <a:t>» başlıklı Bilimsel Araştırma Projesi kapsamında ortaya çıkmıştır. </a:t>
            </a:r>
          </a:p>
        </p:txBody>
      </p:sp>
    </p:spTree>
    <p:extLst>
      <p:ext uri="{BB962C8B-B14F-4D97-AF65-F5344CB8AC3E}">
        <p14:creationId xmlns:p14="http://schemas.microsoft.com/office/powerpoint/2010/main" val="48942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ontents Slide Master">
  <a:themeElements>
    <a:clrScheme name="2019-Business pla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EBEE4"/>
      </a:accent1>
      <a:accent2>
        <a:srgbClr val="4CD6B0"/>
      </a:accent2>
      <a:accent3>
        <a:srgbClr val="98DC56"/>
      </a:accent3>
      <a:accent4>
        <a:srgbClr val="5EBEE4"/>
      </a:accent4>
      <a:accent5>
        <a:srgbClr val="4CD6B0"/>
      </a:accent5>
      <a:accent6>
        <a:srgbClr val="98DC56"/>
      </a:accent6>
      <a:hlink>
        <a:srgbClr val="BFBFBF"/>
      </a:hlink>
      <a:folHlink>
        <a:srgbClr val="BFBFB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ver and End Slide Master">
  <a:themeElements>
    <a:clrScheme name="2019-Business pla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EBEE4"/>
      </a:accent1>
      <a:accent2>
        <a:srgbClr val="4CD6B0"/>
      </a:accent2>
      <a:accent3>
        <a:srgbClr val="98DC56"/>
      </a:accent3>
      <a:accent4>
        <a:srgbClr val="5EBEE4"/>
      </a:accent4>
      <a:accent5>
        <a:srgbClr val="4CD6B0"/>
      </a:accent5>
      <a:accent6>
        <a:srgbClr val="98DC56"/>
      </a:accent6>
      <a:hlink>
        <a:srgbClr val="BFBFBF"/>
      </a:hlink>
      <a:folHlink>
        <a:srgbClr val="BFBFB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</TotalTime>
  <Words>116</Words>
  <Application>Microsoft Office PowerPoint</Application>
  <PresentationFormat>Özel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Geçmişe bakış</vt:lpstr>
      <vt:lpstr>Contents Slide Master</vt:lpstr>
      <vt:lpstr>Cover and End Slide Master</vt:lpstr>
      <vt:lpstr>PowerPoint Sunusu</vt:lpstr>
      <vt:lpstr>PAİNT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PAİNT</dc:title>
  <dc:creator/>
  <cp:lastModifiedBy>NoName</cp:lastModifiedBy>
  <cp:revision>8</cp:revision>
  <dcterms:created xsi:type="dcterms:W3CDTF">2019-07-21T22:43:02Z</dcterms:created>
  <dcterms:modified xsi:type="dcterms:W3CDTF">2020-06-12T19:52:56Z</dcterms:modified>
</cp:coreProperties>
</file>