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66" d="100"/>
          <a:sy n="66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14652274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0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0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714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991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3623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684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5447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458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6375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423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9586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5E60-EA4A-440A-A4E2-AEC6959E1239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244B-4CF3-483E-8D10-38BDFA349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7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 txBox="1"/>
          <p:nvPr/>
        </p:nvSpPr>
        <p:spPr>
          <a:xfrm>
            <a:off x="0" y="367234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BİLİŞİM TEKNOLOJİLERİ VE </a:t>
            </a:r>
          </a:p>
          <a:p>
            <a:pPr algn="ctr"/>
            <a:r>
              <a:rPr lang="tr-TR" altLang="ko-KR" sz="60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YAZILIM</a:t>
            </a:r>
            <a:endParaRPr lang="ko-KR" altLang="en-US" sz="60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23623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DİJİTAL OKURYAZARLIĞA </a:t>
            </a:r>
            <a:r>
              <a:rPr lang="tr-TR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GİRİŞ</a:t>
            </a:r>
            <a:endParaRPr lang="tr-TR" sz="6000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60" y="374846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AFİŞ YAPIYORUM</a:t>
            </a:r>
            <a:endParaRPr lang="tr-TR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t="14805" r="23341" b="2991"/>
          <a:stretch/>
        </p:blipFill>
        <p:spPr>
          <a:xfrm>
            <a:off x="2901137" y="3383408"/>
            <a:ext cx="2222688" cy="342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21657" b="-255"/>
          <a:stretch/>
        </p:blipFill>
        <p:spPr>
          <a:xfrm>
            <a:off x="256216" y="330301"/>
            <a:ext cx="3300013" cy="2961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Belirtme Çizgisi 13"/>
          <p:cNvSpPr/>
          <p:nvPr/>
        </p:nvSpPr>
        <p:spPr>
          <a:xfrm>
            <a:off x="259303" y="320460"/>
            <a:ext cx="3365162" cy="2879678"/>
          </a:xfrm>
          <a:prstGeom prst="wedgeEllipseCallout">
            <a:avLst>
              <a:gd name="adj1" fmla="val 47486"/>
              <a:gd name="adj2" fmla="val 58829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Belirtme Çizgisi 14"/>
          <p:cNvSpPr/>
          <p:nvPr/>
        </p:nvSpPr>
        <p:spPr>
          <a:xfrm>
            <a:off x="8675726" y="330301"/>
            <a:ext cx="3365162" cy="2879678"/>
          </a:xfrm>
          <a:prstGeom prst="wedgeEllipseCallout">
            <a:avLst>
              <a:gd name="adj1" fmla="val -50660"/>
              <a:gd name="adj2" fmla="val 58355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Şerit 20"/>
          <p:cNvSpPr/>
          <p:nvPr/>
        </p:nvSpPr>
        <p:spPr>
          <a:xfrm>
            <a:off x="3692700" y="1378425"/>
            <a:ext cx="4914791" cy="1821714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Bookman Old Style" panose="02050604050505020204" pitchFamily="18" charset="0"/>
              </a:rPr>
              <a:t>Sizce teknoloji;</a:t>
            </a:r>
          </a:p>
          <a:p>
            <a:pPr algn="ctr"/>
            <a:r>
              <a:rPr lang="tr-TR" sz="2400" dirty="0">
                <a:latin typeface="Bookman Old Style" panose="02050604050505020204" pitchFamily="18" charset="0"/>
              </a:rPr>
              <a:t>Yaralı mı?</a:t>
            </a:r>
          </a:p>
          <a:p>
            <a:pPr algn="ctr"/>
            <a:r>
              <a:rPr lang="tr-TR" sz="2400" dirty="0">
                <a:latin typeface="Bookman Old Style" panose="02050604050505020204" pitchFamily="18" charset="0"/>
              </a:rPr>
              <a:t>Zararlı mı?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73" y="3552113"/>
            <a:ext cx="2758500" cy="324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26" y="330301"/>
            <a:ext cx="3365162" cy="2933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29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5" y="1103267"/>
            <a:ext cx="8772593" cy="4775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41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6951" r="14262" b="5946"/>
          <a:stretch/>
        </p:blipFill>
        <p:spPr>
          <a:xfrm>
            <a:off x="2182763" y="992677"/>
            <a:ext cx="8175522" cy="4750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4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12716" r="17613" b="12287"/>
          <a:stretch/>
        </p:blipFill>
        <p:spPr>
          <a:xfrm>
            <a:off x="1596000" y="1007076"/>
            <a:ext cx="9000000" cy="4843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85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740250"/>
            <a:ext cx="9000000" cy="537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65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r="10899"/>
          <a:stretch/>
        </p:blipFill>
        <p:spPr>
          <a:xfrm>
            <a:off x="8329683" y="2301946"/>
            <a:ext cx="3480179" cy="4351338"/>
          </a:xfrm>
        </p:spPr>
      </p:pic>
      <p:sp>
        <p:nvSpPr>
          <p:cNvPr id="5" name="Bulut Belirtme Çizgisi 4"/>
          <p:cNvSpPr/>
          <p:nvPr/>
        </p:nvSpPr>
        <p:spPr>
          <a:xfrm>
            <a:off x="873457" y="206571"/>
            <a:ext cx="5336274" cy="4026090"/>
          </a:xfrm>
          <a:prstGeom prst="cloudCallout">
            <a:avLst>
              <a:gd name="adj1" fmla="val 86228"/>
              <a:gd name="adj2" fmla="val 33121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60060" y="1105471"/>
            <a:ext cx="4879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>
                <a:solidFill>
                  <a:schemeClr val="accent1">
                    <a:lumMod val="50000"/>
                  </a:schemeClr>
                </a:solidFill>
                <a:latin typeface="Buxton Sketch" panose="03080500000500000004" pitchFamily="66" charset="0"/>
              </a:rPr>
              <a:t> Şimdi sıra sizde.</a:t>
            </a:r>
          </a:p>
        </p:txBody>
      </p:sp>
    </p:spTree>
    <p:extLst>
      <p:ext uri="{BB962C8B-B14F-4D97-AF65-F5344CB8AC3E}">
        <p14:creationId xmlns:p14="http://schemas.microsoft.com/office/powerpoint/2010/main" val="177349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36159" y="1712539"/>
            <a:ext cx="7319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bg1"/>
                </a:solidFill>
              </a:rPr>
              <a:t>Bu </a:t>
            </a:r>
            <a:r>
              <a:rPr lang="tr-TR" sz="2000" dirty="0" smtClean="0">
                <a:solidFill>
                  <a:schemeClr val="bg1"/>
                </a:solidFill>
              </a:rPr>
              <a:t>sunum,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</a:rPr>
              <a:t>Kocaeli </a:t>
            </a:r>
            <a:r>
              <a:rPr lang="tr-TR" sz="2000" dirty="0">
                <a:solidFill>
                  <a:schemeClr val="bg1"/>
                </a:solidFill>
              </a:rPr>
              <a:t>Üniversitesi Eğitim Fakültesi Bilgisayar ve Öğretim Teknolojileri Eğitimi Bölümü bünyesinde yürütülen 2019-015 numaralı «</a:t>
            </a:r>
            <a:r>
              <a:rPr lang="tr-TR" sz="2000" i="1" dirty="0">
                <a:solidFill>
                  <a:schemeClr val="bg1"/>
                </a:solidFill>
              </a:rPr>
              <a:t>İlkokul Düzeyinde Programlama Öğretiminin Öğrencilerin 21. Yüzyıl Becerilerine (İşbirliği ve İletişim, Eleştirel Düşünme ve Problem Çözme, Yaratıcılık ve Yenilenme) ve Bilgi İşlemsel Düşünme Becerilerine Etkileri</a:t>
            </a:r>
            <a:r>
              <a:rPr lang="tr-TR" sz="2000" dirty="0">
                <a:solidFill>
                  <a:schemeClr val="bg1"/>
                </a:solidFill>
              </a:rPr>
              <a:t>» başlıklı Bilimsel Araştırma Projesi kapsamında ortaya çıkmıştır. 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80</Words>
  <Application>Microsoft Office PowerPoint</Application>
  <PresentationFormat>Özel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/>
  <cp:keywords/>
  <dc:description/>
  <cp:lastModifiedBy>NoName</cp:lastModifiedBy>
  <cp:revision>24</cp:revision>
  <dcterms:modified xsi:type="dcterms:W3CDTF">2020-06-12T19:50:16Z</dcterms:modified>
  <cp:category/>
</cp:coreProperties>
</file>